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59" r:id="rId4"/>
    <p:sldId id="257" r:id="rId5"/>
    <p:sldId id="258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D40572-B6AF-554B-B4B2-FFE7371C3BAB}" type="datetimeFigureOut">
              <a:rPr lang="en-US" smtClean="0"/>
              <a:t>6/16/20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C518C-1866-5E40-AC0D-A9476E258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448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45BA4-BAF5-FF45-9D3C-0C2F6420F9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9C733A-5B67-5842-A1B7-47F93C7E20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06E4E-2A6B-2940-97A0-F0D69E51A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65756-EE3C-E149-BCCE-73A16E63E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1C834-96B9-144A-9F9E-9A780BE51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885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E7658-54CA-BC4B-BF1F-9808C9744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3AA8E5-18EB-DB46-A4EF-2BECB1FEDA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5C58B-8A9F-BF4B-B256-6C5187B20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43E69-C447-6D4C-905E-1933482B9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A25C2-8F50-8B4F-B6A0-20797C087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14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4521FD-5599-B840-9E6E-1DD9263121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176D41-2F7F-6640-849E-D9C5582BAE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60766-4B1D-3343-82E8-5FEBC7006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27301-70C9-DE43-8576-A1FFD1596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7121E-5AAA-9C4A-8790-8F9D834E8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234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B892D-FEB1-2D47-96A5-FE25788C3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0C3D1-0351-2B48-BAC1-F047E9F83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856A8-D9B2-C242-9929-621AB7215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6BB41-AD37-B749-833B-1119E5F40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27B20-5264-7F46-A2CB-759E1639A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9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4EFBB-AA8A-5444-92D7-54C4E68EA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ED4C07-A6D4-324E-ADC4-A6FDA556B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F70F2-C19C-2E4F-BEDD-48419596B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70A57-CABA-7543-8B6A-63FC46C7B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F918E-E276-DD45-904E-B5CA47CBB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477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8D263-1480-0F47-9EC9-D1CB71E58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C85DD-1E63-6C43-98F8-ADC36C540E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CA7DC-7662-0D4D-86F2-6AAC8D1BB8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27D3F1-3CBC-4F40-9744-5C20F4627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43125C-F8B6-F24F-8E43-A2BD364FA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ADF2A-827A-7349-BC79-EE01C006A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918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46CD4-7BCE-B141-9955-796D99F4A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53B9DD-7855-E344-BC75-50F0E6A34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1C3AA2-AB23-D443-84D8-4D4BF6FBD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A2DF17-E3E6-9647-B16F-59162E04FB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5E3295-B57F-CD44-9BAE-EADA73A098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E95BE5-A9D1-EC44-938D-0F7BD55C7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1C0409-D5C5-FB47-BC2B-3C619B9F9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1C5458-B2D3-9048-BCF3-6ED5127D0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75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FA4FF-B630-5147-B5A4-3F67ED1A6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C949E7-B84D-1E4E-8961-A05EBF039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841C2-14AF-7247-8D9D-C17A0DF94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B967D-9B34-9448-B4A0-1B18343F2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961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4D0CAA-29D2-F84C-A8E6-78F390215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FB6A12-51F3-2A49-A7A7-24DF64D2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50CBAD-ED23-2B42-A280-E80FBB15D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05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5F7FB-7A2D-8C47-9F99-3D360CFF9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C71CB-42DF-454F-BE64-4F61C6483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A5020-03DB-4948-919C-86089A712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C622BC-3D52-0144-9915-FB31556D9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A3F930-D1E4-E147-AD88-C426457C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CDCA4-346B-D64E-96B9-B1DEF1240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606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D0E63-19F5-CA4D-A340-8339610A1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EB6F17-FF7D-FB49-A672-76B8419E3A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775E7-0F1E-AA4E-AF8B-CE8E20FD41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7A9440-4ADE-9F46-940B-4CB507D82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A6CB31-45D3-6D46-AF57-BD68BCCCF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45DCE9-0869-814D-BFBC-B4F140670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11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9E3605-B529-7548-BFBC-41B95A100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50F08C-C763-BE41-9BE4-3CDB0599CE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785DD-9F26-8744-A855-CDB42BC5D1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168AA-C2D2-7B48-B9DC-772264EF0D1C}" type="datetimeFigureOut">
              <a:rPr lang="en-US" smtClean="0"/>
              <a:t>6/16/20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16155-F5F7-514E-BDD6-F0BAD3B808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A763C-F14F-EB4E-8ABB-9320F25FD0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CC539-AC8B-1047-B90C-67A4A971B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078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324E3-0C04-254D-9CAD-C022510A97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CRC </a:t>
            </a:r>
            <a:r>
              <a:rPr lang="en-US" sz="4000" dirty="0" err="1"/>
              <a:t>cfDNA</a:t>
            </a:r>
            <a:r>
              <a:rPr lang="en-US" sz="4000" dirty="0"/>
              <a:t> (Agnostic)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416286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24EC43-56BF-D24A-85E2-F2DD05ACE7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84844" y="202213"/>
            <a:ext cx="5243605" cy="634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377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2627BB-C9A5-6B4A-ADAD-BAC9E9ACC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93791" y="-111214"/>
            <a:ext cx="7527325" cy="7527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DB3591-62BC-1747-970F-2D658277D1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111211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13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0501D50-3C70-5549-B587-CE3041D5C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00" y="1333500"/>
            <a:ext cx="63246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75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6898B7-88E4-6742-A506-EECBC4249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0" y="1333500"/>
            <a:ext cx="7366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163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E16E1-E5CE-814A-A1D0-3375A77A3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44" y="300505"/>
            <a:ext cx="10506456" cy="11978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/>
              <a:t>RF classification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BCC788-E350-A345-A084-3134D3C23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549" y="2264230"/>
            <a:ext cx="4250447" cy="4008552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9E903A-666F-C443-B072-03B5025EF7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658524" y="2264229"/>
            <a:ext cx="4853404" cy="400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64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BB2E7-B053-2943-8169-A8D7BA5B6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9104A-F14D-AF4B-9CF2-9D49A8C35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44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CC29E-315A-A54D-8112-7509D7357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vs 3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2AC4B3E-02A6-5144-8EE3-09787B9F38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78221" y="-189186"/>
            <a:ext cx="6858000" cy="685800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AC2DBD-60E6-FF47-B8E1-C88C3E770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3358" y="-189186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</Words>
  <Application>Microsoft Macintosh PowerPoint</Application>
  <PresentationFormat>Widescreen</PresentationFormat>
  <Paragraphs>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CRC cfDNA (Agnostic) classification</vt:lpstr>
      <vt:lpstr>PowerPoint Presentation</vt:lpstr>
      <vt:lpstr>PowerPoint Presentation</vt:lpstr>
      <vt:lpstr>PowerPoint Presentation</vt:lpstr>
      <vt:lpstr>PowerPoint Presentation</vt:lpstr>
      <vt:lpstr>RF classification</vt:lpstr>
      <vt:lpstr>Supp</vt:lpstr>
      <vt:lpstr>3 vs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CRC cfDNA (Agnostic) classification</dc:title>
  <dc:creator>Alahi, Irfan</dc:creator>
  <cp:lastModifiedBy>Alahi, Irfan</cp:lastModifiedBy>
  <cp:revision>7</cp:revision>
  <dcterms:created xsi:type="dcterms:W3CDTF">2020-06-14T16:57:07Z</dcterms:created>
  <dcterms:modified xsi:type="dcterms:W3CDTF">2020-06-16T20:47:03Z</dcterms:modified>
</cp:coreProperties>
</file>